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2" r:id="rId8"/>
    <p:sldId id="25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4EB8E-34B2-E222-7E8F-6B0F24722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A2653FA-5102-BDAE-D72D-02DD9CDF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AC814B-7A10-E71F-1B50-0205E95E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DB9CEBD-17BD-3928-203F-5FF7BB52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AA4EB-61ED-DE71-EAC0-68812C4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02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93F5-840B-2F66-093D-82DE7AB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7BC312B-FC63-2F93-FB50-2E6E388E7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76F3FF-298B-8BDA-E4A1-FE10DF85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D4E377-BC89-BD73-A8FC-644B5DE7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FB2C31-5F7F-9C38-3B11-FDB484A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51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73E9453-0562-88E0-89AA-AFE25E5B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31DD7E-87A2-16E1-8B8D-13AA1C523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725664-B7CD-325B-F7DF-7C0A20F4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130FF2F-F766-2C6F-CB75-5158D16E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E2BAE1-8A80-B7B0-605E-EEA1CE1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E100-F825-1C00-3128-F0525B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E68E73-C979-338B-6898-2E6255EA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D6925-6BDA-A751-2927-BC511FD1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CADC729-10EA-C99D-E07B-9DF46F26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AAA0952-287D-C2CA-6A8F-8143BA6F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8DC0D-0474-1C58-3892-B6E752BD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499E84-C32B-7702-1F55-59F2D392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530E7D-91A8-90CF-4C6D-D6628D41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F20EF4-17B8-3C5A-CD4C-B3E64F61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6E21FF-81A7-81CA-79DE-3F42AEE1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0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57FA-F9E2-243E-A69A-414657A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122EBE-B1B7-A2ED-455B-B9567C65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84E939F-F044-3F4F-113C-E86CFE556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B4BB46-5DE9-BAB6-2AED-523758D3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95538AC-E351-AE23-F427-958FDBBD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2CD64A-7AC0-361F-8FAF-01F3CAF2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9C782-CF9D-B3EF-37B4-6F18E74D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C4EE3A9-C212-E96D-DA34-56E17E98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51B27CA-5D1F-DAE9-5400-A6CD6115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5697D69-7147-3949-B4FC-486A0F9B3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EFCB70A-BB45-D5C4-2FB0-3C5198767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6A8E920-BD11-54A7-0F4A-828F4937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EE4192E-14FD-77CF-BE69-944CC99A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C336FAB-1DFB-9B09-3C8C-E1D93633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39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6D532-5C72-4C3F-4B0B-6FB8F26D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6DEF4B8-605F-EAEC-EAB4-F4072A4F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4C2255-78C9-A727-36B7-55FCE34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20F3A4-EE7D-CBA8-EF69-DE2F6105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44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8A82698-F7F8-8AFF-7F0D-E92EDCC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F525B04-08A5-B15A-46CB-B39E6C0D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4EFA4A-F5E5-64DB-0A03-6DA99EA7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28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B20E3-4AE2-6347-90E9-E2DED4E7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AA323F-7F58-83D2-BD44-F643D082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9F481D5-54E2-405B-3DBD-5EC9C52E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163311B-2BE9-A3BE-7AD3-4BF60EB3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52AF1BD-FB29-C59D-0473-F2B22C5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E3CAF6B-BC4B-412C-973F-0DDC015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24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96D13-1883-D3EF-9FF8-418F032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F0AD1E3-350E-C4D0-C6D6-574F12247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323A51A-AB4F-5CED-95C8-3FC0E828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90736F5-2EE4-00A8-58F2-97B59F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E230088-7B1E-0ACF-56AB-A86355F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8B78EE3-1200-39B4-65BE-8CFC912D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958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55D11A-A3DE-1853-96D8-BFB06DF6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654FDC-6039-5C3D-DFB6-25ECE2F1F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3C13D80-1D9A-501E-0050-CD4A7DDE1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26642-7499-E04F-AE69-44D9AF539A24}" type="datetimeFigureOut">
              <a:rPr lang="da-DK" smtClean="0"/>
              <a:t>20-12-2024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7E9E91-1A8E-95DE-D327-566D3B61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2D0C271-9120-5CA3-ADED-51F0E26B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D9BA0-7368-404E-B5DD-6FAE0A7201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692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AAADF-F07C-3F2F-7F9B-B0DF1456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19" y="-142877"/>
            <a:ext cx="10063162" cy="10445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phase transitions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30936F-2F86-AC7D-A878-CA0CC2DB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774063"/>
            <a:ext cx="8174831" cy="326993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E619F9C-6827-72E3-CF8D-4D7F4475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5" y="4029075"/>
            <a:ext cx="1060846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94F3C-A95F-295B-74C9-6267AD1B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B11C7B-700A-09F3-6636-924D9A98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heat up a system and subsequently let the pressure and volume equilibrate with 0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average volumes, pressures and energies</a:t>
            </a:r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A36BE-CC71-7F68-170E-1F351743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3" y="3331187"/>
            <a:ext cx="9248775" cy="2845776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2439BC31-2E3D-ADAA-BCDF-11E20854BB90}"/>
              </a:ext>
            </a:extLst>
          </p:cNvPr>
          <p:cNvSpPr txBox="1"/>
          <p:nvPr/>
        </p:nvSpPr>
        <p:spPr>
          <a:xfrm>
            <a:off x="9872661" y="4379695"/>
            <a:ext cx="2124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77ED-06C6-AE84-09C5-DE29432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– Implement &amp; use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7C15E6-EC50-52C4-32C8-3C1E2678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19" y="1439863"/>
            <a:ext cx="11790361" cy="5053012"/>
          </a:xfrm>
        </p:spPr>
      </p:pic>
    </p:spTree>
    <p:extLst>
      <p:ext uri="{BB962C8B-B14F-4D97-AF65-F5344CB8AC3E}">
        <p14:creationId xmlns:p14="http://schemas.microsoft.com/office/powerpoint/2010/main" val="107027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34218-14EE-BF69-D213-D792BBE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INSERT RESULTS FROM EXERCISE 40 HERE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41C869-4B04-E250-30C7-F044F72C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74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EE650-7C67-9BF2-56EA-7B7B498D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42B72D-379B-B671-F90A-E91DDE34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what phase transitions are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simulating these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simulations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27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exercise 37 &amp; 40</a:t>
            </a:r>
          </a:p>
        </p:txBody>
      </p:sp>
    </p:spTree>
    <p:extLst>
      <p:ext uri="{BB962C8B-B14F-4D97-AF65-F5344CB8AC3E}">
        <p14:creationId xmlns:p14="http://schemas.microsoft.com/office/powerpoint/2010/main" val="218635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53BF1-5800-C543-1D54-B13A5DA3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FA168B1-476F-D248-8255-864017B2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</a:t>
            </a:r>
          </a:p>
        </p:txBody>
      </p:sp>
    </p:spTree>
    <p:extLst>
      <p:ext uri="{BB962C8B-B14F-4D97-AF65-F5344CB8AC3E}">
        <p14:creationId xmlns:p14="http://schemas.microsoft.com/office/powerpoint/2010/main" val="14765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Simulate atomic environments subject to thermostat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Achieve phase transitions &amp; simulated annealing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7" y="2248353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32" y="4632892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533400" y="4496932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983451" y="2775293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865870" y="510773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  <a:endParaRPr lang="en-US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27728BE5-BBC6-7BCF-E8E8-414BE07DC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0" y="2993457"/>
            <a:ext cx="11646940" cy="316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66532-079B-E81B-33EC-5233112F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6844325-6955-FD48-95AE-0099C6C9A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51" y="703546"/>
            <a:ext cx="11188898" cy="298370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92806C-86A2-D9FB-C806-B4BED455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1" y="3874294"/>
            <a:ext cx="11188898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40E94-0300-4CB9-C0A7-1E68C0DF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27 – find phase transition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CE4EF9F-6A68-3780-F768-17C818AC5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44" y="3429000"/>
            <a:ext cx="11466512" cy="32761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compare our results with equipartition theorem: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effectively gone from solid- to gas-phase.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51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F68BB-3D72-429C-BD7D-08306499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achieving phase transitions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D573F-4576-C876-1A35-0111824F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96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pressure and volume?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finite simulation box + periodic boundary conditions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pbc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image convention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pressure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scale volume + atom positions by pressure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barostat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15704CD-E892-8FE0-5C7B-50667AD6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461" y="3232865"/>
            <a:ext cx="6417469" cy="25669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2B1DCF-1C99-5F60-5366-B28315B3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9227" y="3448802"/>
            <a:ext cx="7111298" cy="20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3BB9C-D686-FD26-404E-DA2C959F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37 &amp; 40 – Implement &amp; use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AE8A0A93-7901-726F-DF76-3B57393C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613" y="600075"/>
            <a:ext cx="8486773" cy="282892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4E59FF-A748-AA62-6DF6-2FBC99FE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6961" y="3128962"/>
            <a:ext cx="7458076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225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Office-tema</vt:lpstr>
      <vt:lpstr>Simulation of phase transitions</vt:lpstr>
      <vt:lpstr>Outline</vt:lpstr>
      <vt:lpstr>Phase transitions</vt:lpstr>
      <vt:lpstr>Methods for achieving phase transitions</vt:lpstr>
      <vt:lpstr>Exercise 27 – find phase transition</vt:lpstr>
      <vt:lpstr>Exercise 27 – find phase transition</vt:lpstr>
      <vt:lpstr>Exercise 27 – find phase transition</vt:lpstr>
      <vt:lpstr>Methods for achieving phase transitions</vt:lpstr>
      <vt:lpstr>Exercise 37 &amp; 40 – Implement &amp; use</vt:lpstr>
      <vt:lpstr>Exercise 37 – Implement &amp; use</vt:lpstr>
      <vt:lpstr>Exercise 37 – Implement &amp; use</vt:lpstr>
      <vt:lpstr>INSERT RESULTS FROM EXERCISE 40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12</cp:revision>
  <dcterms:created xsi:type="dcterms:W3CDTF">2024-12-17T15:35:57Z</dcterms:created>
  <dcterms:modified xsi:type="dcterms:W3CDTF">2024-12-20T21:29:34Z</dcterms:modified>
</cp:coreProperties>
</file>